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800593" y="607516"/>
            <a:ext cx="1061508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12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882434"/>
              </p:ext>
            </p:extLst>
          </p:nvPr>
        </p:nvGraphicFramePr>
        <p:xfrm>
          <a:off x="32657" y="1178919"/>
          <a:ext cx="11778343" cy="10157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0143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303711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83028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497633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rtl="1"/>
                      <a:r>
                        <a:rPr lang="ar-AE" sz="1400" b="1" dirty="0"/>
                        <a:t>يطابق القياسات المطلوبة (5سم ،10 سم )ورسمها  باستخدام شريط القياس او المسطرة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b="1" dirty="0"/>
                        <a:t>يستخدم شريط القياس والمسطرة في رسم المقاس المطلوب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b="1" dirty="0"/>
                        <a:t>يطابق</a:t>
                      </a:r>
                      <a:r>
                        <a:rPr lang="ar-AE" sz="1400" b="1" dirty="0"/>
                        <a:t> القياس المطلوب على شريط القياس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412157" y="2797629"/>
            <a:ext cx="9449944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36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باستخدام المسطرة قم بتحديد المقاسات التالية10 ،15، 3 </a:t>
            </a:r>
            <a:endParaRPr kumimoji="0" lang="ar-AE" sz="3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0" name="صورة 19">
            <a:extLst>
              <a:ext uri="{FF2B5EF4-FFF2-40B4-BE49-F238E27FC236}">
                <a16:creationId xmlns:a16="http://schemas.microsoft.com/office/drawing/2014/main" id="{B9C01768-BA72-EA5C-4CEB-8D05E2E273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3465" b="32488"/>
          <a:stretch/>
        </p:blipFill>
        <p:spPr>
          <a:xfrm>
            <a:off x="394448" y="4833257"/>
            <a:ext cx="10972799" cy="1306286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1412157" y="4668715"/>
            <a:ext cx="1647566" cy="8793"/>
          </a:xfrm>
          <a:prstGeom prst="line">
            <a:avLst/>
          </a:prstGeom>
          <a:noFill/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" name="Straight Connector 6"/>
          <p:cNvCxnSpPr/>
          <p:nvPr/>
        </p:nvCxnSpPr>
        <p:spPr>
          <a:xfrm flipV="1">
            <a:off x="1412157" y="4141177"/>
            <a:ext cx="5841497" cy="8792"/>
          </a:xfrm>
          <a:prstGeom prst="line">
            <a:avLst/>
          </a:prstGeom>
          <a:noFill/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" name="Straight Connector 9"/>
          <p:cNvCxnSpPr/>
          <p:nvPr/>
        </p:nvCxnSpPr>
        <p:spPr>
          <a:xfrm>
            <a:off x="1283677" y="3754315"/>
            <a:ext cx="9100038" cy="26377"/>
          </a:xfrm>
          <a:prstGeom prst="line">
            <a:avLst/>
          </a:prstGeom>
          <a:noFill/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1345</TotalTime>
  <Words>65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HESSA ABDULLA SAEED AL MAZROUEI</cp:lastModifiedBy>
  <cp:revision>19</cp:revision>
  <dcterms:created xsi:type="dcterms:W3CDTF">2024-07-04T06:51:15Z</dcterms:created>
  <dcterms:modified xsi:type="dcterms:W3CDTF">2024-10-11T05:07:10Z</dcterms:modified>
</cp:coreProperties>
</file>